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</p:sldIdLst>
  <p:sldSz cx="10058400" cy="7772400"/>
  <p:notesSz cx="10058400" cy="7772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8937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79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5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2920" y="310895"/>
            <a:ext cx="9052559" cy="12435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2920" y="1787652"/>
            <a:ext cx="9052559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7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914400"/>
            <a:ext cx="8229600" cy="51434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38</Slides>
  <Notes>38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39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2022-08-28T04:47:14Z</dcterms:created>
  <dcterms:modified xsi:type="dcterms:W3CDTF">2022-08-28T02:47:35Z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2022-08-28T00:00:00Z</vt:filetime>
  </property>
  <property fmtid="{D5CDD505-2E9C-101B-9397-08002B2CF9AE}" pid="3" name="LastSaved">
    <vt:filetime>2022-08-28T00:00:00Z</vt:filetime>
  </property>
</Properties>
</file>